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729" r:id="rId3"/>
    <p:sldId id="802" r:id="rId4"/>
    <p:sldId id="725" r:id="rId5"/>
    <p:sldId id="728" r:id="rId6"/>
    <p:sldId id="726" r:id="rId7"/>
    <p:sldId id="816" r:id="rId8"/>
    <p:sldId id="801" r:id="rId9"/>
    <p:sldId id="730" r:id="rId10"/>
    <p:sldId id="754" r:id="rId11"/>
    <p:sldId id="756" r:id="rId12"/>
    <p:sldId id="755" r:id="rId13"/>
    <p:sldId id="731" r:id="rId14"/>
    <p:sldId id="758" r:id="rId15"/>
    <p:sldId id="749" r:id="rId16"/>
    <p:sldId id="492" r:id="rId17"/>
    <p:sldId id="759" r:id="rId18"/>
    <p:sldId id="823" r:id="rId19"/>
    <p:sldId id="760" r:id="rId20"/>
    <p:sldId id="812" r:id="rId21"/>
    <p:sldId id="763" r:id="rId22"/>
    <p:sldId id="764" r:id="rId23"/>
    <p:sldId id="824" r:id="rId24"/>
    <p:sldId id="766" r:id="rId25"/>
    <p:sldId id="757" r:id="rId26"/>
    <p:sldId id="767" r:id="rId27"/>
    <p:sldId id="813" r:id="rId28"/>
    <p:sldId id="768" r:id="rId29"/>
    <p:sldId id="825" r:id="rId30"/>
    <p:sldId id="769" r:id="rId31"/>
    <p:sldId id="770" r:id="rId32"/>
    <p:sldId id="771" r:id="rId33"/>
    <p:sldId id="826" r:id="rId34"/>
    <p:sldId id="772" r:id="rId35"/>
    <p:sldId id="800" r:id="rId36"/>
    <p:sldId id="806" r:id="rId37"/>
    <p:sldId id="774" r:id="rId38"/>
    <p:sldId id="827" r:id="rId39"/>
    <p:sldId id="750" r:id="rId40"/>
    <p:sldId id="799" r:id="rId41"/>
    <p:sldId id="807" r:id="rId42"/>
    <p:sldId id="776" r:id="rId43"/>
    <p:sldId id="828" r:id="rId44"/>
    <p:sldId id="779" r:id="rId45"/>
    <p:sldId id="696" r:id="rId46"/>
    <p:sldId id="808" r:id="rId47"/>
    <p:sldId id="778" r:id="rId48"/>
    <p:sldId id="829" r:id="rId49"/>
    <p:sldId id="780" r:id="rId50"/>
    <p:sldId id="830" r:id="rId51"/>
    <p:sldId id="781" r:id="rId52"/>
    <p:sldId id="809" r:id="rId53"/>
    <p:sldId id="794" r:id="rId54"/>
    <p:sldId id="831" r:id="rId55"/>
    <p:sldId id="782" r:id="rId56"/>
    <p:sldId id="784" r:id="rId57"/>
    <p:sldId id="783" r:id="rId58"/>
    <p:sldId id="832" r:id="rId59"/>
    <p:sldId id="810" r:id="rId60"/>
    <p:sldId id="708" r:id="rId61"/>
    <p:sldId id="714" r:id="rId62"/>
    <p:sldId id="707" r:id="rId63"/>
    <p:sldId id="709" r:id="rId64"/>
    <p:sldId id="814" r:id="rId65"/>
    <p:sldId id="815" r:id="rId66"/>
    <p:sldId id="786" r:id="rId67"/>
    <p:sldId id="833" r:id="rId68"/>
    <p:sldId id="787" r:id="rId69"/>
    <p:sldId id="788" r:id="rId70"/>
    <p:sldId id="803" r:id="rId71"/>
    <p:sldId id="792" r:id="rId72"/>
    <p:sldId id="834" r:id="rId73"/>
    <p:sldId id="789" r:id="rId74"/>
    <p:sldId id="753" r:id="rId75"/>
    <p:sldId id="790" r:id="rId76"/>
    <p:sldId id="835" r:id="rId77"/>
    <p:sldId id="383" r:id="rId78"/>
    <p:sldId id="797" r:id="rId79"/>
    <p:sldId id="798" r:id="rId80"/>
    <p:sldId id="836" r:id="rId81"/>
    <p:sldId id="796" r:id="rId82"/>
    <p:sldId id="811" r:id="rId83"/>
    <p:sldId id="795" r:id="rId84"/>
    <p:sldId id="837" r:id="rId85"/>
    <p:sldId id="820" r:id="rId86"/>
    <p:sldId id="819" r:id="rId87"/>
    <p:sldId id="821" r:id="rId88"/>
    <p:sldId id="822" r:id="rId89"/>
    <p:sldId id="838" r:id="rId90"/>
    <p:sldId id="817" r:id="rId91"/>
    <p:sldId id="840" r:id="rId9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77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2.3 (2024-08-04)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Playwright </a:t>
            </a:r>
            <a:r>
              <a:rPr lang="en-US" sz="7200" dirty="0" err="1">
                <a:latin typeface="KG No Matter What" panose="02000507000000020003" pitchFamily="2" charset="77"/>
              </a:rPr>
              <a:t>Lubrary</a:t>
            </a:r>
            <a:r>
              <a:rPr lang="en-US" sz="7200" dirty="0">
                <a:latin typeface="KG No Matter What" panose="02000507000000020003" pitchFamily="2" charset="77"/>
              </a:rPr>
              <a:t> 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83070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76183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60943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69026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71091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45411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66683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20024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75060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84743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53323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3066639"/>
            <a:ext cx="685800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21903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67623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60003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82863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91423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73313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37607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309521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60003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67757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32686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304600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55082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5" y="1285464"/>
            <a:ext cx="6172208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2421</Words>
  <Application>Microsoft Macintosh PowerPoint</Application>
  <PresentationFormat>Widescreen</PresentationFormat>
  <Paragraphs>474</Paragraphs>
  <Slides>91</Slides>
  <Notes>80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Lubrary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7</cp:revision>
  <dcterms:created xsi:type="dcterms:W3CDTF">2024-08-04T17:09:45Z</dcterms:created>
  <dcterms:modified xsi:type="dcterms:W3CDTF">2024-08-04T17:30:55Z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